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ed Hat Text" panose="020B0604020202020204" charset="0"/>
      <p:regular r:id="rId12"/>
    </p:embeddedFont>
    <p:embeddedFont>
      <p:font typeface="Roboto Light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63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80248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Mastering Social Connections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explores strategies from two popular books: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"How to Talk to Anyone” and  "How to Become a People Magnet"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8358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382316" y="5817394"/>
            <a:ext cx="24013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864162"/>
            <a:ext cx="791217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Importance of Social Skills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23814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92887" y="3341608"/>
            <a:ext cx="10703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770936" y="32381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Career Advancement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770936" y="3749397"/>
            <a:ext cx="54207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Social skills are essential for career success, including networking and communication.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323814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620714" y="3341608"/>
            <a:ext cx="19097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8240792" y="32381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Building Friendships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8240792" y="3749397"/>
            <a:ext cx="54207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social skills help build meaningful relationships and friendships.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8693" y="50639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144191" y="5167432"/>
            <a:ext cx="20431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700" dirty="0"/>
          </a:p>
        </p:txBody>
      </p:sp>
      <p:sp>
        <p:nvSpPr>
          <p:cNvPr id="13" name="Text 11"/>
          <p:cNvSpPr/>
          <p:nvPr/>
        </p:nvSpPr>
        <p:spPr>
          <a:xfrm>
            <a:off x="1770936" y="50639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Self-Confidence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770936" y="5575221"/>
            <a:ext cx="54207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Social skills enhance self-confidence and reduce social anxiety.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639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08570" y="5167432"/>
            <a:ext cx="21538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8240792" y="50639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Teamwork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8240792" y="5575221"/>
            <a:ext cx="54207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Social skills improve teamwork and collaboration in a professional setting.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74094"/>
            <a:ext cx="997041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Overview of _"How to Talk to Anyone"_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215509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Author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15509" y="4128492"/>
            <a:ext cx="35728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Leil Lowndes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528786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Message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28786" y="4128492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Communication is key to forming strong connections.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42063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Emphasis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42063" y="4128492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Techniques for better conversations, making a strong first impression, and maintaining meaningful connections.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28995"/>
            <a:ext cx="9318665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Strategies from _"How to Talk to Anyone"_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245751" y="1479471"/>
            <a:ext cx="22860" cy="6222206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450717" y="1900714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40785" y="1695807"/>
            <a:ext cx="432792" cy="43279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15450" y="1776413"/>
            <a:ext cx="8334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2315170" y="1671757"/>
            <a:ext cx="226325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Smile Slowly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15170" y="2070021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slow, genuine smile makes you seem more approachable and trustworthy.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450717" y="3183612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1040785" y="2978706"/>
            <a:ext cx="432792" cy="43279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182707" y="3059311"/>
            <a:ext cx="1488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315170" y="2954655"/>
            <a:ext cx="226325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Flooding Smile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15170" y="3352919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Smile more often and let it radiate through your body language.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450717" y="4466511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1040785" y="4261604"/>
            <a:ext cx="432792" cy="43279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177588" y="4342209"/>
            <a:ext cx="15918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315170" y="4237553"/>
            <a:ext cx="226325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Using People’s Names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315170" y="4635818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Remember and use people’s names to create a sense of importance.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450717" y="5749409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1040785" y="5544503"/>
            <a:ext cx="432792" cy="43279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173182" y="5625108"/>
            <a:ext cx="1678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2315170" y="5520452"/>
            <a:ext cx="226325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Conversation Starters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2315170" y="5918716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Have go-to conversation starters for different settings.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450717" y="7032308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040785" y="6827401"/>
            <a:ext cx="432792" cy="43279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179731" y="6908006"/>
            <a:ext cx="15478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2315170" y="6803350"/>
            <a:ext cx="271581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Body Language Awareness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2315170" y="7201614"/>
            <a:ext cx="113464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Non-verbal cues speak louder than words. Maintain open, inviting body language.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773" y="665321"/>
            <a:ext cx="7450455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Practical Applications of _"How to Talk to Anyone"_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46773" y="2693432"/>
            <a:ext cx="2089666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Workplace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46773" y="3291126"/>
            <a:ext cx="208966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Improves networking and communication skills.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46773" y="5057061"/>
            <a:ext cx="2089666" cy="1161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to negotiate and persuade more effectively.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34370" y="2693432"/>
            <a:ext cx="2089666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Social Settings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34370" y="3291126"/>
            <a:ext cx="2089666" cy="1161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Breaks the ice in social gatherings and parties.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534370" y="4669988"/>
            <a:ext cx="208966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lasting impressions with simple, confident gestures.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221968" y="2693432"/>
            <a:ext cx="2089666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 Relationships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21968" y="3646884"/>
            <a:ext cx="2089666" cy="193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Enhances communication, making it easier to connect deeply with others.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221968" y="5799892"/>
            <a:ext cx="208966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Builds trust and respect through verbal and non-verbal techniques.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911072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Overview of _"How to Become a People Magnet"_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733443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215509" y="3980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Author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15509" y="4491514"/>
            <a:ext cx="35728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Marc Reklau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3733443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528786" y="3980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Message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28786" y="4491514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It’s possible to become more likable by making small but effective changes in behavior and mindset.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3733443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42063" y="3980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Emphasis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42063" y="4491514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building rapport, becoming empathetic, and genuinely interested in others.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8747"/>
            <a:ext cx="9784199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Strategies from _"How to Become a People Magnet"_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255038"/>
            <a:ext cx="815935" cy="1305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9420" y="1418153"/>
            <a:ext cx="199572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 Present and Mindful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029420" y="1756053"/>
            <a:ext cx="1163216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Give your full attention to the person you are talking to.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560558"/>
            <a:ext cx="815935" cy="13055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9420" y="2723674"/>
            <a:ext cx="194119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Show Genuine Interest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029420" y="3061573"/>
            <a:ext cx="1163216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Ask questions, and listen to understand, not just to reply.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3866078"/>
            <a:ext cx="815935" cy="13055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9420" y="4029194"/>
            <a:ext cx="191988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Smile Often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2029420" y="4367093"/>
            <a:ext cx="1163216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positive attitude makes you more approachable.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3" y="5171599"/>
            <a:ext cx="815935" cy="13055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9420" y="5334714"/>
            <a:ext cx="197536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Positive Reinforcement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2029420" y="5672614"/>
            <a:ext cx="1163216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Compliment and encourage people sincerely.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3" y="6477119"/>
            <a:ext cx="815935" cy="13055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9420" y="6640235"/>
            <a:ext cx="257925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Confidence in Body Language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2029420" y="6978134"/>
            <a:ext cx="1163216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 tall, maintain eye contact, and engage people with warmth.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051" y="1091208"/>
            <a:ext cx="7571899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Practical Applications of _"How to Become a People Magnet"_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6051" y="2973705"/>
            <a:ext cx="2158365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Networking Events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6051" y="3858578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you stand out in a crowd by making you approachable and memorable.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6051" y="5498425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Strengthens your personal brand by leaving a lasting impression.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99961" y="2973705"/>
            <a:ext cx="215836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Leadership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3499961" y="3528417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an environment where people are motivated and trust their leader.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99961" y="5168265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Empathy and active listening can boost team morale and productivity.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13872" y="2973705"/>
            <a:ext cx="215836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 Growth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213872" y="3528417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Increases your circle of influence and expands social opportunities.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3872" y="5168265"/>
            <a:ext cx="2158365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Boosts self-esteem by creating more fulfilling interactions with others.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97406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4070390"/>
            <a:ext cx="126928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Mastering social skills is a valuable investment in personal and professional growth. By implementing strategies from _"How to Talk to Anyone"_ and _"How to Become a People Magnet"_, you can build stronger connections, enhance your communication skills, and become a more likable and influential individual.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552</Words>
  <Application>Microsoft Office PowerPoint</Application>
  <PresentationFormat>Custom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Red Hat Text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Rishee Gandhi</cp:lastModifiedBy>
  <cp:revision>2</cp:revision>
  <dcterms:created xsi:type="dcterms:W3CDTF">2024-10-06T12:29:54Z</dcterms:created>
  <dcterms:modified xsi:type="dcterms:W3CDTF">2024-10-06T14:37:45Z</dcterms:modified>
</cp:coreProperties>
</file>